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84890-85D2-4D7B-8EF5-15A9C1DB8F42}" type="datetimeFigureOut">
              <a:rPr lang="en-US" dirty="0"/>
              <a:t>11/12/2020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57CC2-0FC8-4686-B024-99790E0F5162}" type="datetimeFigureOut">
              <a:rPr lang="en-US" dirty="0"/>
              <a:t>11/12/2020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64DA5-CD3D-4590-A511-FCD3BC7A793E}" type="datetimeFigureOut">
              <a:rPr lang="en-US" dirty="0"/>
              <a:t>11/12/2020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5661D-6934-4B32-B92C-470368BF1EC6}" type="datetimeFigureOut">
              <a:rPr lang="en-US" dirty="0"/>
              <a:t>11/12/2020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C6F822A4-8DA6-4447-9B1F-C5DB58435268}" type="datetimeFigureOut">
              <a:rPr lang="en-US" dirty="0"/>
              <a:t>11/12/2020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8D31E-DCDA-41A7-9C67-C4B11B94D21D}" type="datetimeFigureOut">
              <a:rPr lang="en-US" dirty="0"/>
              <a:t>11/12/2020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762C0-B258-48F1-ADE6-176B4174CCDD}" type="datetimeFigureOut">
              <a:rPr lang="en-US" dirty="0"/>
              <a:t>11/12/2020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919A6-33EB-49BD-A62F-1FA56B9F9712}" type="datetimeFigureOut">
              <a:rPr lang="en-US" dirty="0"/>
              <a:t>11/12/2020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E7D1B-D673-4CF6-8672-009D42ABD2A0}" type="datetimeFigureOut">
              <a:rPr lang="en-US" dirty="0"/>
              <a:t>11/12/2020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6AA21-1863-4931-97CB-99D0A168701B}" type="datetimeFigureOut">
              <a:rPr lang="en-US" dirty="0"/>
              <a:t>11/12/2020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2C379-9A7C-4C87-A116-CBE9F58B04C5}" type="datetimeFigureOut">
              <a:rPr lang="en-US" dirty="0"/>
              <a:t>11/12/2020</a:t>
            </a:fld>
            <a:endParaRPr lang="en-US" dirty="0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8664C608-40B1-4030-A28D-5B74BC98ADCE}" type="datetimeFigureOut">
              <a:rPr lang="en-US" dirty="0"/>
              <a:t>11/12/2020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sz="8000" dirty="0" smtClean="0"/>
              <a:t>Некоторые факты о </a:t>
            </a:r>
            <a:r>
              <a:rPr lang="ru-RU" sz="8000" dirty="0" smtClean="0"/>
              <a:t>долларах</a:t>
            </a:r>
            <a:endParaRPr lang="ru-RU" sz="8000" dirty="0"/>
          </a:p>
        </p:txBody>
      </p:sp>
    </p:spTree>
    <p:extLst>
      <p:ext uri="{BB962C8B-B14F-4D97-AF65-F5344CB8AC3E}">
        <p14:creationId xmlns:p14="http://schemas.microsoft.com/office/powerpoint/2010/main" val="847657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9155084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-115008" y="2987898"/>
            <a:ext cx="12307008" cy="909120"/>
          </a:xfrm>
          <a:solidFill>
            <a:schemeClr val="bg1"/>
          </a:solidFill>
        </p:spPr>
        <p:txBody>
          <a:bodyPr>
            <a:noAutofit/>
          </a:bodyPr>
          <a:lstStyle/>
          <a:p>
            <a:pPr algn="ctr"/>
            <a:r>
              <a:rPr lang="ru-RU" sz="6600" dirty="0"/>
              <a:t>валюта - это плата за труд</a:t>
            </a:r>
          </a:p>
        </p:txBody>
      </p:sp>
    </p:spTree>
    <p:extLst>
      <p:ext uri="{BB962C8B-B14F-4D97-AF65-F5344CB8AC3E}">
        <p14:creationId xmlns:p14="http://schemas.microsoft.com/office/powerpoint/2010/main" val="485738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71358" y="4889207"/>
            <a:ext cx="11920642" cy="1609344"/>
          </a:xfrm>
        </p:spPr>
        <p:txBody>
          <a:bodyPr>
            <a:normAutofit fontScale="90000"/>
          </a:bodyPr>
          <a:lstStyle/>
          <a:p>
            <a:r>
              <a:rPr lang="ru-RU" dirty="0"/>
              <a:t>существует купюра достоинством в десять тысяч долларов?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290220" y="1060789"/>
            <a:ext cx="99167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0" dirty="0" smtClean="0"/>
              <a:t>4</a:t>
            </a:r>
            <a:endParaRPr lang="ru-RU" sz="18000" dirty="0"/>
          </a:p>
        </p:txBody>
      </p:sp>
      <p:pic>
        <p:nvPicPr>
          <p:cNvPr id="7172" name="Picture 4" descr="Она существует: самая крупная купюра США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789" y="489174"/>
            <a:ext cx="9465572" cy="4005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1067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642360" cy="2059332"/>
          </a:xfrm>
        </p:spPr>
        <p:txBody>
          <a:bodyPr>
            <a:noAutofit/>
          </a:bodyPr>
          <a:lstStyle/>
          <a:p>
            <a:r>
              <a:rPr lang="ru-RU" dirty="0"/>
              <a:t>существуют и считаются законным средством оплаты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549640" y="2745132"/>
            <a:ext cx="3530743" cy="3291840"/>
          </a:xfrm>
        </p:spPr>
        <p:txBody>
          <a:bodyPr>
            <a:noAutofit/>
          </a:bodyPr>
          <a:lstStyle/>
          <a:p>
            <a:r>
              <a:rPr lang="ru-RU" sz="3600" dirty="0"/>
              <a:t>В 1969 году их прекратили печатать, так как не было в этом особой необходимости.</a:t>
            </a:r>
          </a:p>
        </p:txBody>
      </p:sp>
      <p:pic>
        <p:nvPicPr>
          <p:cNvPr id="8196" name="Picture 4" descr="Банкноты США $500, $1000, $10000 и $10000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373359"/>
            <a:ext cx="8241450" cy="3484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Она существует: самая крупная купюра США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969" y="278170"/>
            <a:ext cx="7810500" cy="3286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8739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74389" y="4786175"/>
            <a:ext cx="11087808" cy="1609344"/>
          </a:xfrm>
        </p:spPr>
        <p:txBody>
          <a:bodyPr>
            <a:normAutofit fontScale="90000"/>
          </a:bodyPr>
          <a:lstStyle/>
          <a:p>
            <a:r>
              <a:rPr lang="ru-RU" dirty="0"/>
              <a:t>денег для игры в "Монополию" выпускается больше, чем настоящих </a:t>
            </a:r>
            <a:r>
              <a:rPr lang="ru-RU" dirty="0" smtClean="0"/>
              <a:t>денег?</a:t>
            </a:r>
            <a:endParaRPr lang="ru-RU" dirty="0"/>
          </a:p>
        </p:txBody>
      </p:sp>
      <p:sp>
        <p:nvSpPr>
          <p:cNvPr id="3" name="TextBox 2"/>
          <p:cNvSpPr txBox="1"/>
          <p:nvPr/>
        </p:nvSpPr>
        <p:spPr>
          <a:xfrm>
            <a:off x="9981126" y="1236372"/>
            <a:ext cx="296214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0" dirty="0" smtClean="0"/>
              <a:t>5</a:t>
            </a:r>
            <a:endParaRPr lang="ru-RU" sz="18000" dirty="0"/>
          </a:p>
        </p:txBody>
      </p:sp>
      <p:pic>
        <p:nvPicPr>
          <p:cNvPr id="9220" name="Picture 4" descr="Блог@off: Исчезновение Первой Парковой! Карточка для Монополии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389" y="130791"/>
            <a:ext cx="8344608" cy="4311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5422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242801" y="106251"/>
            <a:ext cx="3814078" cy="1737360"/>
          </a:xfrm>
        </p:spPr>
        <p:txBody>
          <a:bodyPr/>
          <a:lstStyle/>
          <a:p>
            <a:r>
              <a:rPr lang="ru-RU" dirty="0" smtClean="0"/>
              <a:t>Производители говорят</a:t>
            </a: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549640" y="1843611"/>
            <a:ext cx="3200400" cy="3291840"/>
          </a:xfrm>
        </p:spPr>
        <p:txBody>
          <a:bodyPr>
            <a:noAutofit/>
          </a:bodyPr>
          <a:lstStyle/>
          <a:p>
            <a:r>
              <a:rPr lang="ru-RU" sz="3600" dirty="0"/>
              <a:t>К</a:t>
            </a:r>
            <a:r>
              <a:rPr lang="ru-RU" sz="3600" dirty="0" smtClean="0"/>
              <a:t>аждый </a:t>
            </a:r>
            <a:r>
              <a:rPr lang="ru-RU" sz="3600" dirty="0"/>
              <a:t>год для игры печатается купюр на сумму 30 миллиардов долларов</a:t>
            </a:r>
          </a:p>
        </p:txBody>
      </p:sp>
      <p:pic>
        <p:nvPicPr>
          <p:cNvPr id="10242" name="Picture 2" descr="Настольная игра монополия: скачать и распечатать — 3mu.ru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1" t="2633" r="3724" b="2199"/>
          <a:stretch/>
        </p:blipFill>
        <p:spPr bwMode="auto">
          <a:xfrm>
            <a:off x="1120463" y="-209416"/>
            <a:ext cx="4958366" cy="7067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131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87268" y="5108147"/>
            <a:ext cx="10058400" cy="1609344"/>
          </a:xfrm>
        </p:spPr>
        <p:txBody>
          <a:bodyPr/>
          <a:lstStyle/>
          <a:p>
            <a:r>
              <a:rPr lang="ru-RU" dirty="0"/>
              <a:t>Доллар США считается уникальной </a:t>
            </a:r>
            <a:r>
              <a:rPr lang="ru-RU" dirty="0" smtClean="0"/>
              <a:t>валютой?</a:t>
            </a:r>
            <a:endParaRPr lang="ru-RU" dirty="0"/>
          </a:p>
        </p:txBody>
      </p:sp>
      <p:sp>
        <p:nvSpPr>
          <p:cNvPr id="3" name="TextBox 2"/>
          <p:cNvSpPr txBox="1"/>
          <p:nvPr/>
        </p:nvSpPr>
        <p:spPr>
          <a:xfrm>
            <a:off x="10019763" y="1635617"/>
            <a:ext cx="238259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0" dirty="0" smtClean="0"/>
              <a:t>6</a:t>
            </a:r>
            <a:endParaRPr lang="ru-RU" sz="18000" dirty="0"/>
          </a:p>
        </p:txBody>
      </p:sp>
      <p:pic>
        <p:nvPicPr>
          <p:cNvPr id="11266" name="Picture 2" descr="Курс доллара падает из-за мер стимулирования ФРС | ProFinance.Ru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267" y="508389"/>
            <a:ext cx="8589307" cy="4294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3719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549640" y="0"/>
            <a:ext cx="3530743" cy="1737360"/>
          </a:xfrm>
        </p:spPr>
        <p:txBody>
          <a:bodyPr/>
          <a:lstStyle/>
          <a:p>
            <a:r>
              <a:rPr lang="ru-RU" sz="6000" dirty="0"/>
              <a:t>доллар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549640" y="1869369"/>
            <a:ext cx="3642360" cy="3291840"/>
          </a:xfrm>
        </p:spPr>
        <p:txBody>
          <a:bodyPr>
            <a:noAutofit/>
          </a:bodyPr>
          <a:lstStyle/>
          <a:p>
            <a:r>
              <a:rPr lang="ru-RU" sz="3600" dirty="0"/>
              <a:t>является самой консервативной валютой - дизайн купюр сохранился с начала века без существенных изменений</a:t>
            </a:r>
          </a:p>
        </p:txBody>
      </p:sp>
      <p:pic>
        <p:nvPicPr>
          <p:cNvPr id="12290" name="Picture 2" descr="Валютный сдвиг: курс доллара впервые за четыре года превысил 79 рублей — РТ  на русско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728" y="868680"/>
            <a:ext cx="7877175" cy="4429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9666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1998" cy="6857999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2781837"/>
            <a:ext cx="12192000" cy="1450032"/>
          </a:xfrm>
          <a:solidFill>
            <a:schemeClr val="bg1"/>
          </a:solidFill>
        </p:spPr>
        <p:txBody>
          <a:bodyPr>
            <a:normAutofit fontScale="90000"/>
          </a:bodyPr>
          <a:lstStyle/>
          <a:p>
            <a:r>
              <a:rPr lang="ru-RU" dirty="0"/>
              <a:t>В США запрещено использовать на банкнотах портреты живых людей</a:t>
            </a:r>
            <a:r>
              <a:rPr lang="ru-RU" dirty="0" smtClean="0"/>
              <a:t>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43672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511" y="161054"/>
            <a:ext cx="8734194" cy="367564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61511" y="3633517"/>
            <a:ext cx="10058400" cy="3224483"/>
          </a:xfrm>
        </p:spPr>
        <p:txBody>
          <a:bodyPr>
            <a:normAutofit/>
          </a:bodyPr>
          <a:lstStyle/>
          <a:p>
            <a:r>
              <a:rPr lang="ru-RU" dirty="0"/>
              <a:t>каким образом изображение Бенджамина Франклина попало на стодолларовую </a:t>
            </a:r>
            <a:r>
              <a:rPr lang="ru-RU" dirty="0" smtClean="0"/>
              <a:t>банкноту?</a:t>
            </a:r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>
            <a:off x="10092743" y="566671"/>
            <a:ext cx="2099257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5000" dirty="0" smtClean="0"/>
              <a:t>1</a:t>
            </a:r>
            <a:endParaRPr lang="ru-RU" sz="15000" dirty="0"/>
          </a:p>
        </p:txBody>
      </p:sp>
    </p:spTree>
    <p:extLst>
      <p:ext uri="{BB962C8B-B14F-4D97-AF65-F5344CB8AC3E}">
        <p14:creationId xmlns:p14="http://schemas.microsoft.com/office/powerpoint/2010/main" val="166560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549640" y="-182880"/>
            <a:ext cx="3543622" cy="1737360"/>
          </a:xfrm>
        </p:spPr>
        <p:txBody>
          <a:bodyPr>
            <a:normAutofit/>
          </a:bodyPr>
          <a:lstStyle/>
          <a:p>
            <a:r>
              <a:rPr lang="ru-RU" sz="4000" dirty="0" smtClean="0"/>
              <a:t>Бенджамин </a:t>
            </a:r>
            <a:r>
              <a:rPr lang="ru-RU" sz="4000" dirty="0" err="1" smtClean="0"/>
              <a:t>франклин</a:t>
            </a:r>
            <a:r>
              <a:rPr lang="ru-RU" sz="4000" dirty="0" smtClean="0"/>
              <a:t> </a:t>
            </a:r>
            <a:endParaRPr lang="ru-RU" sz="4000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549640" y="1549908"/>
            <a:ext cx="3200400" cy="3291840"/>
          </a:xfrm>
        </p:spPr>
        <p:txBody>
          <a:bodyPr>
            <a:noAutofit/>
          </a:bodyPr>
          <a:lstStyle/>
          <a:p>
            <a:r>
              <a:rPr lang="ru-RU" sz="3200" dirty="0"/>
              <a:t>изобретатель, ученый, политик, </a:t>
            </a:r>
            <a:r>
              <a:rPr lang="ru-RU" sz="3200" dirty="0" smtClean="0"/>
              <a:t>дипломат, философ, </a:t>
            </a:r>
            <a:r>
              <a:rPr lang="ru-RU" sz="3200" dirty="0"/>
              <a:t>талантливый бизнесмен, музыкант, писатель и </a:t>
            </a:r>
            <a:r>
              <a:rPr lang="ru-RU" sz="3200" dirty="0" smtClean="0"/>
              <a:t>издатель.</a:t>
            </a:r>
            <a:endParaRPr lang="ru-RU" sz="3200" dirty="0"/>
          </a:p>
        </p:txBody>
      </p:sp>
      <p:pic>
        <p:nvPicPr>
          <p:cNvPr id="1026" name="Picture 2" descr="Значение слова ИЗОБРЕТАТЕЛЬ - что это?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848" y="225380"/>
            <a:ext cx="3295963" cy="329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Картинки ученый сумасшедший, Стоковые Фотографии и Роялти-Фри Изображения  ученый сумасшедший | Depositphotos®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4660" y="3723945"/>
            <a:ext cx="3361386" cy="2666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218" y="3195828"/>
            <a:ext cx="3090924" cy="3722934"/>
          </a:xfrm>
          <a:prstGeom prst="rect">
            <a:avLst/>
          </a:prstGeom>
        </p:spPr>
      </p:pic>
      <p:pic>
        <p:nvPicPr>
          <p:cNvPr id="1030" name="Picture 6" descr="Иллюстрация Симпатичный Кошка Писатель Мультяшный Персонажей — стоковая  векторная графика и другие изображения на тему Аватарка - iStock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7864" y="0"/>
            <a:ext cx="2263059" cy="3391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3663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Много денег обои для рабочего стола, картинки и фото - RabStol.ne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6061" y="0"/>
            <a:ext cx="12398062" cy="7748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-90152" y="2279561"/>
            <a:ext cx="12282152" cy="1706321"/>
          </a:xfrm>
          <a:solidFill>
            <a:schemeClr val="bg1"/>
          </a:solidFill>
        </p:spPr>
        <p:txBody>
          <a:bodyPr>
            <a:noAutofit/>
          </a:bodyPr>
          <a:lstStyle/>
          <a:p>
            <a:pPr algn="just"/>
            <a:r>
              <a:rPr lang="ru-RU" sz="4400" dirty="0"/>
              <a:t>богатство - это плод тяжелого труда, а это убеждение послужило основой знаменитой Американской мечты. </a:t>
            </a:r>
          </a:p>
        </p:txBody>
      </p:sp>
    </p:spTree>
    <p:extLst>
      <p:ext uri="{BB962C8B-B14F-4D97-AF65-F5344CB8AC3E}">
        <p14:creationId xmlns:p14="http://schemas.microsoft.com/office/powerpoint/2010/main" val="1439979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06965" y="4198514"/>
            <a:ext cx="10058400" cy="1609344"/>
          </a:xfrm>
        </p:spPr>
        <p:txBody>
          <a:bodyPr/>
          <a:lstStyle/>
          <a:p>
            <a:r>
              <a:rPr lang="ru-RU" dirty="0" smtClean="0"/>
              <a:t>Сколько живет купюра?</a:t>
            </a:r>
            <a:endParaRPr lang="ru-RU" dirty="0"/>
          </a:p>
        </p:txBody>
      </p:sp>
      <p:sp>
        <p:nvSpPr>
          <p:cNvPr id="3" name="TextBox 2"/>
          <p:cNvSpPr txBox="1"/>
          <p:nvPr/>
        </p:nvSpPr>
        <p:spPr>
          <a:xfrm>
            <a:off x="9697792" y="502276"/>
            <a:ext cx="184167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0" dirty="0" smtClean="0"/>
              <a:t>2</a:t>
            </a:r>
            <a:endParaRPr lang="ru-RU" sz="18000" dirty="0"/>
          </a:p>
        </p:txBody>
      </p:sp>
      <p:pic>
        <p:nvPicPr>
          <p:cNvPr id="3076" name="Picture 4" descr="Пятьдесят долларов США (банкнота) — Википедия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965" y="544125"/>
            <a:ext cx="9351196" cy="4012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8646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536761" y="0"/>
            <a:ext cx="3200400" cy="3291840"/>
          </a:xfrm>
        </p:spPr>
        <p:txBody>
          <a:bodyPr>
            <a:noAutofit/>
          </a:bodyPr>
          <a:lstStyle/>
          <a:p>
            <a:r>
              <a:rPr lang="ru-RU" sz="4800" dirty="0"/>
              <a:t>банкноту доллара можно сложить вдоль и поперек четыре тысячи раз</a:t>
            </a:r>
          </a:p>
        </p:txBody>
      </p:sp>
      <p:pic>
        <p:nvPicPr>
          <p:cNvPr id="4098" name="Picture 2" descr="Один доллар США (банкнота) — Википедия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8274" y="160337"/>
            <a:ext cx="5459614" cy="2305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utoShape 4" descr="Пять долларов США (банкнота) — Википедия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575" y="2644324"/>
            <a:ext cx="3932506" cy="1659381"/>
          </a:xfrm>
          <a:prstGeom prst="rect">
            <a:avLst/>
          </a:prstGeom>
        </p:spPr>
      </p:pic>
      <p:sp>
        <p:nvSpPr>
          <p:cNvPr id="7" name="AutoShape 6" descr="Десять долларов США (банкнота) — Википедия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8" name="AutoShape 8" descr="Десять долларов США (банкнота) — Википедия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3557" y="2644324"/>
            <a:ext cx="3921140" cy="1659381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574" y="4482112"/>
            <a:ext cx="3977639" cy="1699747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63557" y="4482112"/>
            <a:ext cx="3921140" cy="1682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94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Расшифровка масонских символов в большой печати США.: 3deemon — LiveJourna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64" y="57740"/>
            <a:ext cx="6670228" cy="6703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7366715" y="0"/>
            <a:ext cx="3760631" cy="6863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dirty="0"/>
              <a:t>П</a:t>
            </a:r>
            <a:r>
              <a:rPr lang="ru-RU" sz="4000" dirty="0" smtClean="0"/>
              <a:t>ирамида </a:t>
            </a:r>
            <a:r>
              <a:rPr lang="ru-RU" sz="4000" dirty="0"/>
              <a:t>- это часть гербовой печати Америки. Пирамида символизирует силу и могущество, а 13 ступеней - это штаты государства. </a:t>
            </a:r>
          </a:p>
        </p:txBody>
      </p:sp>
    </p:spTree>
    <p:extLst>
      <p:ext uri="{BB962C8B-B14F-4D97-AF65-F5344CB8AC3E}">
        <p14:creationId xmlns:p14="http://schemas.microsoft.com/office/powerpoint/2010/main" val="1575516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77420" y="5133905"/>
            <a:ext cx="10058400" cy="1609344"/>
          </a:xfrm>
        </p:spPr>
        <p:txBody>
          <a:bodyPr/>
          <a:lstStyle/>
          <a:p>
            <a:r>
              <a:rPr lang="ru-RU" dirty="0" smtClean="0"/>
              <a:t>Другая валюта в </a:t>
            </a:r>
            <a:r>
              <a:rPr lang="ru-RU" dirty="0" err="1" smtClean="0"/>
              <a:t>сша</a:t>
            </a:r>
            <a:r>
              <a:rPr lang="ru-RU" dirty="0" smtClean="0"/>
              <a:t>?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420" y="283738"/>
            <a:ext cx="7533239" cy="485016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873544" y="656823"/>
            <a:ext cx="166227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0" dirty="0" smtClean="0"/>
              <a:t>3</a:t>
            </a:r>
            <a:endParaRPr lang="ru-RU" sz="18000" dirty="0"/>
          </a:p>
        </p:txBody>
      </p:sp>
    </p:spTree>
    <p:extLst>
      <p:ext uri="{BB962C8B-B14F-4D97-AF65-F5344CB8AC3E}">
        <p14:creationId xmlns:p14="http://schemas.microsoft.com/office/powerpoint/2010/main" val="3002867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549640" y="-292995"/>
            <a:ext cx="3200400" cy="1737360"/>
          </a:xfrm>
        </p:spPr>
        <p:txBody>
          <a:bodyPr>
            <a:normAutofit/>
          </a:bodyPr>
          <a:lstStyle/>
          <a:p>
            <a:r>
              <a:rPr lang="ru-RU" sz="6600" dirty="0" err="1" smtClean="0"/>
              <a:t>итака</a:t>
            </a:r>
            <a:endParaRPr lang="ru-RU" sz="6600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549640" y="1289819"/>
            <a:ext cx="3200400" cy="3291840"/>
          </a:xfrm>
        </p:spPr>
        <p:txBody>
          <a:bodyPr>
            <a:noAutofit/>
          </a:bodyPr>
          <a:lstStyle/>
          <a:p>
            <a:r>
              <a:rPr lang="ru-RU" sz="4000" dirty="0" smtClean="0"/>
              <a:t>Первый город, </a:t>
            </a:r>
            <a:r>
              <a:rPr lang="ru-RU" sz="4000" dirty="0"/>
              <a:t>который создал собственную </a:t>
            </a:r>
            <a:r>
              <a:rPr lang="ru-RU" sz="4000" dirty="0" smtClean="0"/>
              <a:t>валюту</a:t>
            </a:r>
            <a:endParaRPr lang="ru-RU" sz="4000" dirty="0"/>
          </a:p>
        </p:txBody>
      </p:sp>
      <p:pic>
        <p:nvPicPr>
          <p:cNvPr id="6146" name="Picture 2" descr="Итака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484" y="256503"/>
            <a:ext cx="7814615" cy="5860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0989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Дерево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TM03090434[[fn=Дерево]]</Template>
  <TotalTime>65</TotalTime>
  <Words>200</Words>
  <Application>Microsoft Office PowerPoint</Application>
  <PresentationFormat>Широкоэкранный</PresentationFormat>
  <Paragraphs>28</Paragraphs>
  <Slides>17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17</vt:i4>
      </vt:variant>
    </vt:vector>
  </HeadingPairs>
  <TitlesOfParts>
    <vt:vector size="22" baseType="lpstr">
      <vt:lpstr>Cambria</vt:lpstr>
      <vt:lpstr>Rockwell</vt:lpstr>
      <vt:lpstr>Rockwell Condensed</vt:lpstr>
      <vt:lpstr>Wingdings</vt:lpstr>
      <vt:lpstr>Дерево</vt:lpstr>
      <vt:lpstr>Некоторые факты о долларах</vt:lpstr>
      <vt:lpstr>каким образом изображение Бенджамина Франклина попало на стодолларовую банкноту?</vt:lpstr>
      <vt:lpstr>Бенджамин франклин </vt:lpstr>
      <vt:lpstr>богатство - это плод тяжелого труда, а это убеждение послужило основой знаменитой Американской мечты. </vt:lpstr>
      <vt:lpstr>Сколько живет купюра?</vt:lpstr>
      <vt:lpstr>Презентация PowerPoint</vt:lpstr>
      <vt:lpstr>Презентация PowerPoint</vt:lpstr>
      <vt:lpstr>Другая валюта в сша?</vt:lpstr>
      <vt:lpstr>итака</vt:lpstr>
      <vt:lpstr>валюта - это плата за труд</vt:lpstr>
      <vt:lpstr>существует купюра достоинством в десять тысяч долларов? </vt:lpstr>
      <vt:lpstr>существуют и считаются законным средством оплаты</vt:lpstr>
      <vt:lpstr>денег для игры в "Монополию" выпускается больше, чем настоящих денег?</vt:lpstr>
      <vt:lpstr>Производители говорят</vt:lpstr>
      <vt:lpstr>Доллар США считается уникальной валютой?</vt:lpstr>
      <vt:lpstr>доллар</vt:lpstr>
      <vt:lpstr>В США запрещено использовать на банкнотах портреты живых людей.</vt:lpstr>
    </vt:vector>
  </TitlesOfParts>
  <Company>SPecialiST RePack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Некоторые факты о долларах</dc:title>
  <dc:creator>Margarita Karpenko</dc:creator>
  <cp:lastModifiedBy>Margarita Karpenko</cp:lastModifiedBy>
  <cp:revision>7</cp:revision>
  <dcterms:created xsi:type="dcterms:W3CDTF">2020-11-12T12:49:43Z</dcterms:created>
  <dcterms:modified xsi:type="dcterms:W3CDTF">2020-11-12T14:08:39Z</dcterms:modified>
</cp:coreProperties>
</file>